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544" y="-1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0-28T17:26:59.101" v="1223" actId="1035"/>
      <pc:docMkLst>
        <pc:docMk/>
      </pc:docMkLst>
      <pc:sldChg chg="delSp modSp mod">
        <pc:chgData name="Varvara Lazarenko" userId="455ccbb12fa3194e" providerId="LiveId" clId="{812A0C20-627E-462D-A089-8A5D6F711F8F}" dt="2024-10-28T17:26:59.101" v="1223" actId="1035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34.640" v="1161" actId="313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4:37.211" v="1146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0:31.069" v="975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modSp mod modNotes">
        <pc:chgData name="Varvara Lazarenko" userId="455ccbb12fa3194e" providerId="LiveId" clId="{812A0C20-627E-462D-A089-8A5D6F711F8F}" dt="2024-10-28T17:26:38.652" v="1220" actId="1036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4861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397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391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988800"/>
            <a:ext cx="5797212" cy="379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65354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8880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16324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33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 who is looking for a position in Health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Technology Assessment (HTA)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value assessment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innovations and enthusiastic about using scientific knowledge to create practical, real-world solutions.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35464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78127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4032951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533694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792724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49486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621694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70160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4232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4011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88779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621694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70169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86509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92084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94361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91547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9153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670</Words>
  <Application>Microsoft Office PowerPoint</Application>
  <PresentationFormat>Custom</PresentationFormat>
  <Paragraphs>85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2024-10-28T17:27:07Z</dcterms:modified>
</cp:coreProperties>
</file>